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57" r:id="rId6"/>
    <p:sldId id="115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主要介绍了失物招领的一些信息。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4205" y="1284183"/>
            <a:ext cx="8403569" cy="91250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622" y="871881"/>
            <a:ext cx="1965583" cy="136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828516"/>
              </p:ext>
            </p:extLst>
          </p:nvPr>
        </p:nvGraphicFramePr>
        <p:xfrm>
          <a:off x="406574" y="764704"/>
          <a:ext cx="11377264" cy="5760720"/>
        </p:xfrm>
        <a:graphic>
          <a:graphicData uri="http://schemas.openxmlformats.org/drawingml/2006/table">
            <a:tbl>
              <a:tblPr firstRow="1" firstCol="1" bandRow="1"/>
              <a:tblGrid>
                <a:gridCol w="5572584">
                  <a:extLst>
                    <a:ext uri="{9D8B030D-6E8A-4147-A177-3AD203B41FA5}">
                      <a16:colId xmlns:a16="http://schemas.microsoft.com/office/drawing/2014/main" val="2682455321"/>
                    </a:ext>
                  </a:extLst>
                </a:gridCol>
                <a:gridCol w="5804680">
                  <a:extLst>
                    <a:ext uri="{9D8B030D-6E8A-4147-A177-3AD203B41FA5}">
                      <a16:colId xmlns:a16="http://schemas.microsoft.com/office/drawing/2014/main" val="1542862502"/>
                    </a:ext>
                  </a:extLst>
                </a:gridCol>
              </a:tblGrid>
              <a:tr h="2230541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060608"/>
                  </a:ext>
                </a:extLst>
              </a:tr>
              <a:tr h="295403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lost my yellow scarf on May 23, 2023 on my way home after I watched an opera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remember walking along Bridge Road and Canary Road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Rooney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159" marR="661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found a blue bike in the City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Park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was reading my book near the lake and nobody came to take the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bike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happened at 9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June 26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Lucy Winter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159" marR="661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1630164"/>
                  </a:ext>
                </a:extLst>
              </a:tr>
            </a:tbl>
          </a:graphicData>
        </a:graphic>
      </p:graphicFrame>
      <p:pic>
        <p:nvPicPr>
          <p:cNvPr id="3" name="gyh36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566814" y="980727"/>
            <a:ext cx="5870477" cy="2131964"/>
          </a:xfrm>
          <a:prstGeom prst="rect">
            <a:avLst/>
          </a:prstGeom>
        </p:spPr>
      </p:pic>
      <p:pic>
        <p:nvPicPr>
          <p:cNvPr id="5" name="gyh37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3214886" y="5013175"/>
            <a:ext cx="1009082" cy="1271100"/>
          </a:xfrm>
          <a:prstGeom prst="rect">
            <a:avLst/>
          </a:prstGeom>
        </p:spPr>
      </p:pic>
      <p:pic>
        <p:nvPicPr>
          <p:cNvPr id="6" name="gyh38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5526" y="5116893"/>
            <a:ext cx="1008112" cy="122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see the passage from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magazine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newspaper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guidebook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website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0412" y="1935416"/>
            <a:ext cx="3532568" cy="40435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38622" y="190676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694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http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//lostings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我们可以从网站中看到这篇文章。故选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passage, Lucy Winter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 a scarf in May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scarf in a park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 a bike on a bridge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bike in June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55874" y="871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found a blue bike in the City Park. I was reading my book near the lake and nobody came to take the bike. It happened at 9 p.m. on June 26.”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露西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温特在六月发现了一辆自行车。故选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687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we know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Lostings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in the USA know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 history of about 20 years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planning to help more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pay to get lost items on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871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are now also planning to help people in Canada and Europe.”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,Lostings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正计划帮助更多的人。故选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338</Words>
  <Application>Microsoft Office PowerPoint</Application>
  <PresentationFormat>自定义</PresentationFormat>
  <Paragraphs>30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448</cp:revision>
  <dcterms:created xsi:type="dcterms:W3CDTF">2020-11-06T05:24:00Z</dcterms:created>
  <dcterms:modified xsi:type="dcterms:W3CDTF">2025-09-17T19:52:41Z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